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36486-050A-41F7-AAF3-35734F857AC4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0927F-05F7-4142-9063-8B493C4DC12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Экран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ASUS</dc:creator>
  <cp:lastModifiedBy>ASUS</cp:lastModifiedBy>
  <cp:revision>1</cp:revision>
  <dcterms:created xsi:type="dcterms:W3CDTF">2020-01-20T18:41:55Z</dcterms:created>
  <dcterms:modified xsi:type="dcterms:W3CDTF">2020-01-20T18:46:02Z</dcterms:modified>
</cp:coreProperties>
</file>